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1" r:id="rId4"/>
    <p:sldId id="263" r:id="rId5"/>
    <p:sldId id="265" r:id="rId6"/>
    <p:sldId id="266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/>
    <p:restoredTop sz="94614"/>
  </p:normalViewPr>
  <p:slideViewPr>
    <p:cSldViewPr snapToGrid="0" snapToObjects="1">
      <p:cViewPr varScale="1">
        <p:scale>
          <a:sx n="85" d="100"/>
          <a:sy n="85" d="100"/>
        </p:scale>
        <p:origin x="7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5574C-6F45-6042-97A7-9BBE6C2E37B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9E2D8-0EC0-B547-9723-D0646909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7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5220" y="993273"/>
            <a:ext cx="10155574" cy="273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7200" b="1" kern="5000" spc="-200" dirty="0">
                <a:solidFill>
                  <a:srgbClr val="FFFFFF"/>
                </a:solidFill>
                <a:latin typeface="Theinhardt"/>
              </a:rPr>
              <a:t>WEARABLE PHOTOPLETHYSMOGRAM (PPG)</a:t>
            </a:r>
            <a:endParaRPr lang="en-US" sz="7200" b="1" kern="5000" spc="-200" dirty="0">
              <a:solidFill>
                <a:schemeClr val="tx2">
                  <a:lumMod val="20000"/>
                  <a:lumOff val="80000"/>
                </a:schemeClr>
              </a:solidFill>
              <a:latin typeface="Theinhard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84" y="4497654"/>
            <a:ext cx="1599513" cy="2135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24D9CC-2AC8-944D-BC3C-4E20017DA79A}"/>
              </a:ext>
            </a:extLst>
          </p:cNvPr>
          <p:cNvSpPr txBox="1"/>
          <p:nvPr userDrawn="1"/>
        </p:nvSpPr>
        <p:spPr>
          <a:xfrm>
            <a:off x="805220" y="4720692"/>
            <a:ext cx="6412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Davide </a:t>
            </a:r>
            <a:r>
              <a:rPr lang="en-US" dirty="0" err="1">
                <a:solidFill>
                  <a:schemeClr val="bg1"/>
                </a:solidFill>
              </a:rPr>
              <a:t>Bondavalli</a:t>
            </a:r>
            <a:r>
              <a:rPr lang="en-US" dirty="0">
                <a:solidFill>
                  <a:schemeClr val="bg1"/>
                </a:solidFill>
              </a:rPr>
              <a:t>, Priyanka Roy, Hamza Dada, Angel Ramirez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9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new_uic_mark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23" y="6108510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37509" y="1489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1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60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new_uic_mark_blu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18" y="6203973"/>
            <a:ext cx="549764" cy="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2" r:id="rId3"/>
    <p:sldLayoutId id="2147483655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850A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3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BA3D1A-3E43-4D26-9CD8-68894C5C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44" y="3001818"/>
            <a:ext cx="6680866" cy="40395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D79C8BC-384D-4799-9869-4897C476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17" y="1377533"/>
            <a:ext cx="5899640" cy="35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1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Prototyping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27352-2846-E645-B2C3-D3C9752F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30679" y="1220148"/>
            <a:ext cx="2309862" cy="3079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FE6F2F-9DDD-4D4B-AF17-794F9C05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459" y="1305711"/>
            <a:ext cx="2309861" cy="30798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30778-8038-4B40-BD40-44D646E6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69309" y="1601261"/>
            <a:ext cx="2981664" cy="39755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6C343-7986-4EFF-BDAF-8CDA89E0A9DF}"/>
              </a:ext>
            </a:extLst>
          </p:cNvPr>
          <p:cNvSpPr txBox="1"/>
          <p:nvPr/>
        </p:nvSpPr>
        <p:spPr>
          <a:xfrm>
            <a:off x="766482" y="4136322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2A523-51A2-46AD-8F23-1C7FA77748F8}"/>
              </a:ext>
            </a:extLst>
          </p:cNvPr>
          <p:cNvSpPr txBox="1"/>
          <p:nvPr/>
        </p:nvSpPr>
        <p:spPr>
          <a:xfrm>
            <a:off x="4623547" y="5141355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Device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FBC2A-A995-43C2-97B0-B556555C5490}"/>
              </a:ext>
            </a:extLst>
          </p:cNvPr>
          <p:cNvSpPr txBox="1"/>
          <p:nvPr/>
        </p:nvSpPr>
        <p:spPr>
          <a:xfrm>
            <a:off x="8413157" y="4000550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PPG</a:t>
            </a:r>
          </a:p>
        </p:txBody>
      </p:sp>
    </p:spTree>
    <p:extLst>
      <p:ext uri="{BB962C8B-B14F-4D97-AF65-F5344CB8AC3E}">
        <p14:creationId xmlns:p14="http://schemas.microsoft.com/office/powerpoint/2010/main" val="114229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14507"/>
            <a:ext cx="3865719" cy="1325563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Signal Acquisition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68959-1DCC-274B-BBE1-02185CF253FE}"/>
              </a:ext>
            </a:extLst>
          </p:cNvPr>
          <p:cNvSpPr txBox="1"/>
          <p:nvPr/>
        </p:nvSpPr>
        <p:spPr>
          <a:xfrm>
            <a:off x="768928" y="3210397"/>
            <a:ext cx="2708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Receive Pulse signal from the device via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Recognize heart beat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Switch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Send to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8651A7-BBD7-7F46-8976-BF95C7C7E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r="70466"/>
          <a:stretch/>
        </p:blipFill>
        <p:spPr>
          <a:xfrm>
            <a:off x="8769927" y="0"/>
            <a:ext cx="3422073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FDCD29-071E-564E-B089-5A9E14E9D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3"/>
          <a:stretch/>
        </p:blipFill>
        <p:spPr>
          <a:xfrm>
            <a:off x="3865718" y="0"/>
            <a:ext cx="4613263" cy="6789363"/>
          </a:xfrm>
          <a:prstGeom prst="rect">
            <a:avLst/>
          </a:prstGeom>
        </p:spPr>
      </p:pic>
      <p:pic>
        <p:nvPicPr>
          <p:cNvPr id="4" name="WhatsApp-Ptt-2019-10-29-at-12.56.42-AM">
            <a:hlinkClick r:id="" action="ppaction://media"/>
            <a:extLst>
              <a:ext uri="{FF2B5EF4-FFF2-40B4-BE49-F238E27FC236}">
                <a16:creationId xmlns:a16="http://schemas.microsoft.com/office/drawing/2014/main" id="{5C18758E-AEE7-498C-A79C-1D4FB8E1B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5438" y="5599112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7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Poincare Plot and Main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68959-1DCC-274B-BBE1-02185CF253FE}"/>
              </a:ext>
            </a:extLst>
          </p:cNvPr>
          <p:cNvSpPr txBox="1"/>
          <p:nvPr/>
        </p:nvSpPr>
        <p:spPr>
          <a:xfrm>
            <a:off x="838200" y="1690688"/>
            <a:ext cx="513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show the heartrate variability: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VID-20191029-WA0023">
            <a:hlinkClick r:id="" action="ppaction://media"/>
            <a:extLst>
              <a:ext uri="{FF2B5EF4-FFF2-40B4-BE49-F238E27FC236}">
                <a16:creationId xmlns:a16="http://schemas.microsoft.com/office/drawing/2014/main" id="{85589CD3-B104-4A93-AA77-BB04286919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4705" y="2211513"/>
            <a:ext cx="5770321" cy="3606451"/>
          </a:xfrm>
          <a:prstGeom prst="rect">
            <a:avLst/>
          </a:prstGeom>
        </p:spPr>
      </p:pic>
      <p:pic>
        <p:nvPicPr>
          <p:cNvPr id="5" name="WhatsApp Audio 2019-10-29 at 1.33.45 PM">
            <a:hlinkClick r:id="" action="ppaction://media"/>
            <a:extLst>
              <a:ext uri="{FF2B5EF4-FFF2-40B4-BE49-F238E27FC236}">
                <a16:creationId xmlns:a16="http://schemas.microsoft.com/office/drawing/2014/main" id="{A960CED6-E0A9-4F01-84F8-C284B984050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34021" y="3259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8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3C4832-A6E7-2048-A5E2-FADBE72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Stress Analyzer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1D862A-0A4A-5048-8832-B884E58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30782" cy="35776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Acquire baseline for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if the baseline is typical of a stressed individual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Play a song to relax the person whenever she’s stressed </a:t>
            </a:r>
          </a:p>
          <a:p>
            <a:endParaRPr lang="it-IT" dirty="0"/>
          </a:p>
        </p:txBody>
      </p:sp>
      <p:pic>
        <p:nvPicPr>
          <p:cNvPr id="5" name="Lab 2 - Stress Video Final">
            <a:hlinkClick r:id="" action="ppaction://media"/>
            <a:extLst>
              <a:ext uri="{FF2B5EF4-FFF2-40B4-BE49-F238E27FC236}">
                <a16:creationId xmlns:a16="http://schemas.microsoft.com/office/drawing/2014/main" id="{6349C317-6678-49F9-9512-A6DB81517AD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38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814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3E54B-E1F1-BE41-A6F2-72ED41AF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Meditation</a:t>
            </a:r>
            <a:r>
              <a:rPr lang="it-IT" dirty="0"/>
              <a:t> </a:t>
            </a:r>
            <a:r>
              <a:rPr lang="it-IT" dirty="0" err="1"/>
              <a:t>analyzer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F842CA-DC89-E146-B8FF-0C229FF1EE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Acquire baseline for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if the person heart beat is stable under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Remind her to relax if it is not under a threshold for 3 consecutive heart beats</a:t>
            </a:r>
          </a:p>
        </p:txBody>
      </p:sp>
      <p:pic>
        <p:nvPicPr>
          <p:cNvPr id="5" name="Lab 2 - Meditation Video Final">
            <a:hlinkClick r:id="" action="ppaction://media"/>
            <a:extLst>
              <a:ext uri="{FF2B5EF4-FFF2-40B4-BE49-F238E27FC236}">
                <a16:creationId xmlns:a16="http://schemas.microsoft.com/office/drawing/2014/main" id="{247127DB-DA44-4850-9D24-EFC9DC8ACCD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385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99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09256" cy="1325563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Final Device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E90E71-96EA-8D48-9473-F346065F4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531" y="190565"/>
            <a:ext cx="4139606" cy="647687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EA9A6696-661F-D64D-80F8-0D8BEC8FE69C}"/>
              </a:ext>
            </a:extLst>
          </p:cNvPr>
          <p:cNvSpPr txBox="1"/>
          <p:nvPr/>
        </p:nvSpPr>
        <p:spPr>
          <a:xfrm>
            <a:off x="1492573" y="2951946"/>
            <a:ext cx="4427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 smart band with a wrist band</a:t>
            </a:r>
          </a:p>
        </p:txBody>
      </p:sp>
      <p:pic>
        <p:nvPicPr>
          <p:cNvPr id="3" name="WhatsApp Audio 2019-10-29 at 1.33.45 PM">
            <a:hlinkClick r:id="" action="ppaction://media"/>
            <a:extLst>
              <a:ext uri="{FF2B5EF4-FFF2-40B4-BE49-F238E27FC236}">
                <a16:creationId xmlns:a16="http://schemas.microsoft.com/office/drawing/2014/main" id="{D4C2176F-EBBD-4E7D-A749-FA9AA87E4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97157" y="1980266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8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4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104</Words>
  <Application>Microsoft Office PowerPoint</Application>
  <PresentationFormat>Widescreen</PresentationFormat>
  <Paragraphs>21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Abadi</vt:lpstr>
      <vt:lpstr>Arial</vt:lpstr>
      <vt:lpstr>Calibri</vt:lpstr>
      <vt:lpstr>Theinhardt</vt:lpstr>
      <vt:lpstr>Office Theme</vt:lpstr>
      <vt:lpstr>PowerPoint Presentation</vt:lpstr>
      <vt:lpstr>Prototyping</vt:lpstr>
      <vt:lpstr>Signal Acquisition</vt:lpstr>
      <vt:lpstr>Poincare Plot and Main interface</vt:lpstr>
      <vt:lpstr>Stress Analyzer</vt:lpstr>
      <vt:lpstr>Meditation analyzer</vt:lpstr>
      <vt:lpstr>Final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Ruhlman, Rebecca</dc:creator>
  <cp:lastModifiedBy>Hamza Dada</cp:lastModifiedBy>
  <cp:revision>18</cp:revision>
  <dcterms:created xsi:type="dcterms:W3CDTF">2017-11-13T20:08:01Z</dcterms:created>
  <dcterms:modified xsi:type="dcterms:W3CDTF">2019-10-29T18:45:12Z</dcterms:modified>
</cp:coreProperties>
</file>